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8832BAC-78B7-4CF0-AEB5-53DA6A1F52B5}">
  <a:tblStyle styleId="{68832BAC-78B7-4CF0-AEB5-53DA6A1F52B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11" Type="http://schemas.openxmlformats.org/officeDocument/2006/relationships/hyperlink" Target="https://docs.google.com/presentation/d/12_s3xmoriX8LrdIa81UKSB8NXGN3nHMJUhk5mbpCsfo/edit?usp=sharing" TargetMode="External"/><Relationship Id="rId10" Type="http://schemas.openxmlformats.org/officeDocument/2006/relationships/hyperlink" Target="https://docs.google.com/presentation/d/1mXKUuwU_wpimXKSTu_lA_nRBJm1GlU1_wbmAGqtImz8/edit?usp=sharing" TargetMode="External"/><Relationship Id="rId9" Type="http://schemas.openxmlformats.org/officeDocument/2006/relationships/hyperlink" Target="https://docs.google.com/presentation/d/1-nuq4boBJw9VmqXxhmuH8WxkAu0EQJXLXuvfthGDQhI/edit?usp=sharing" TargetMode="External"/><Relationship Id="rId5" Type="http://schemas.openxmlformats.org/officeDocument/2006/relationships/hyperlink" Target="https://docs.google.com/presentation/d/1u68A9hYCY4dy8Y2B7Tih-5lgPRBpwYavhmyD0pZDKkk/edit?usp=sharing" TargetMode="External"/><Relationship Id="rId6" Type="http://schemas.openxmlformats.org/officeDocument/2006/relationships/hyperlink" Target="https://docs.google.com/presentation/d/1-HKv5BuIejvuQ30yaXTpx4lj6uJX-8IJjFt9TqgrO_0/edit?usp=sharing" TargetMode="External"/><Relationship Id="rId7" Type="http://schemas.openxmlformats.org/officeDocument/2006/relationships/hyperlink" Target="https://docs.google.com/presentation/d/1QZX3PRFx8wX_sJmoDj8uJJ_l4MCW6qpq9uClAvd3fig/edit?usp=sharing" TargetMode="External"/><Relationship Id="rId8" Type="http://schemas.openxmlformats.org/officeDocument/2006/relationships/hyperlink" Target="https://docs.google.com/presentation/d/1qNY61PG3l97UcLwzRF2NmHCVep8CwSLLGsQ-I0DXk3I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1d_Wi6Uw6xrJ2mpARtEp4K_dJTyct3Wt_CXexwz6QV0/edit?usp=sharing" TargetMode="External"/><Relationship Id="rId6" Type="http://schemas.openxmlformats.org/officeDocument/2006/relationships/hyperlink" Target="https://docs.google.com/presentation/d/1e-HmWPk8CE9BPm6HYiP8InOlyqO91C6K9ZSPPGg4Ma0/edit?usp=sharing" TargetMode="External"/><Relationship Id="rId7" Type="http://schemas.openxmlformats.org/officeDocument/2006/relationships/hyperlink" Target="https://docs.google.com/presentation/d/13FvKDXm6eoHG2acgaqoA0ciJi9kjcr2jhkkrli1YpvM/edit?usp=sharing" TargetMode="External"/><Relationship Id="rId8" Type="http://schemas.openxmlformats.org/officeDocument/2006/relationships/hyperlink" Target="https://docs.google.com/presentation/d/1mUTwBslfnnaVJ_wnbe0RNoKcvCfpcw0xONwVfEGE_20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{68832BAC-78B7-4CF0-AEB5-53DA6A1F52B5}</a:tableStyleId>
              </a:tblPr>
              <a:tblGrid>
                <a:gridCol w="1633350"/>
                <a:gridCol w="4045800"/>
                <a:gridCol w="3669725"/>
              </a:tblGrid>
              <a:tr h="353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Causes of Exploration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were the key motivations behind European exploration?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39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2.12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Contextualization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Printed Student Handouts (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Group 1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Group 2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Group 3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Group 4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09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Age of Exploration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181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5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time to preview the Topic 2 Supporting questions within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Unit 2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78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to pages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3-4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U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Supporting Questions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Topic 2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Americas: Colonization &amp; Conquest: Daily Lesson Plan (120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{68832BAC-78B7-4CF0-AEB5-53DA6A1F52B5}</a:tableStyleId>
              </a:tblPr>
              <a:tblGrid>
                <a:gridCol w="1673200"/>
                <a:gridCol w="4057350"/>
                <a:gridCol w="3702950"/>
              </a:tblGrid>
              <a:tr h="246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4: Causes of Exploration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193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Using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The Causes of European Exploration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(slides 1-8) do a quick introduction for students while they take notes on page 1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Remind students about the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of Contextualization using slide 9. Students will then read about the context of the European Exploration, using page 2 of the student worksheet. They will answer comprehension questions as they read.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63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background information using presentation slides 1-8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 “What is the Context?” - European Exploration Reading on page 2.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using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page 1 of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“What is the Context?” and answer questions.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4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Use slides 11-12 to introduce the European Exploration Advertisement project. Students will research one early exploration by one European state and then design a 16th century ad to exhibit their knowledge.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112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partners or small groups and assign a specific European state to each group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Exploration Advertisement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(There are four versions: Spain, Portugal, England, &amp; France)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materials (computers for research, art materials for paper ad, or suggested digital platforms for online ad: Canva, Google Slides)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and support student work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Work with partner or small group to research assigned European Empire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research questions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Create an advertisement digitally or on paper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56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a gallery walk of exploration advertisements and answer the reflection questions.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90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post advertisements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exit ticket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and timing for movement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Post advertisement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gallery walk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Answer exit ticket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Americas: Colonization &amp; Conquest: Daily Lesson Plan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(120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